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72" r:id="rId6"/>
    <p:sldId id="260" r:id="rId7"/>
    <p:sldId id="261" r:id="rId8"/>
    <p:sldId id="273" r:id="rId9"/>
    <p:sldId id="262" r:id="rId10"/>
    <p:sldId id="281" r:id="rId11"/>
    <p:sldId id="278" r:id="rId12"/>
    <p:sldId id="263" r:id="rId13"/>
    <p:sldId id="264" r:id="rId14"/>
    <p:sldId id="274" r:id="rId15"/>
    <p:sldId id="265" r:id="rId16"/>
    <p:sldId id="279" r:id="rId17"/>
    <p:sldId id="266" r:id="rId18"/>
    <p:sldId id="275" r:id="rId19"/>
    <p:sldId id="267" r:id="rId20"/>
    <p:sldId id="280" r:id="rId21"/>
    <p:sldId id="268" r:id="rId22"/>
    <p:sldId id="276" r:id="rId23"/>
    <p:sldId id="269" r:id="rId24"/>
    <p:sldId id="271" r:id="rId25"/>
    <p:sldId id="277" r:id="rId26"/>
    <p:sldId id="282" r:id="rId27"/>
    <p:sldId id="284" r:id="rId28"/>
    <p:sldId id="288" r:id="rId29"/>
    <p:sldId id="289" r:id="rId30"/>
    <p:sldId id="290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04" autoAdjust="0"/>
  </p:normalViewPr>
  <p:slideViewPr>
    <p:cSldViewPr snapToGrid="0">
      <p:cViewPr varScale="1">
        <p:scale>
          <a:sx n="102" d="100"/>
          <a:sy n="102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亮佑 郭" userId="0ac4c1b3aead664f" providerId="LiveId" clId="{6D0249C2-CDB6-4B5A-AD3A-51DACC1CBF54}"/>
    <pc:docChg chg="undo redo custSel addSld modSld">
      <pc:chgData name="亮佑 郭" userId="0ac4c1b3aead664f" providerId="LiveId" clId="{6D0249C2-CDB6-4B5A-AD3A-51DACC1CBF54}" dt="2025-03-02T13:07:28.303" v="1492" actId="20577"/>
      <pc:docMkLst>
        <pc:docMk/>
      </pc:docMkLst>
      <pc:sldChg chg="addSp delSp modSp mod">
        <pc:chgData name="亮佑 郭" userId="0ac4c1b3aead664f" providerId="LiveId" clId="{6D0249C2-CDB6-4B5A-AD3A-51DACC1CBF54}" dt="2025-03-02T04:26:21.232" v="1085" actId="21"/>
        <pc:sldMkLst>
          <pc:docMk/>
          <pc:sldMk cId="3472544154" sldId="256"/>
        </pc:sldMkLst>
        <pc:spChg chg="del mod">
          <ac:chgData name="亮佑 郭" userId="0ac4c1b3aead664f" providerId="LiveId" clId="{6D0249C2-CDB6-4B5A-AD3A-51DACC1CBF54}" dt="2025-03-02T04:26:21.232" v="1085" actId="21"/>
          <ac:spMkLst>
            <pc:docMk/>
            <pc:sldMk cId="3472544154" sldId="256"/>
            <ac:spMk id="3" creationId="{00000000-0000-0000-0000-000000000000}"/>
          </ac:spMkLst>
        </pc:spChg>
        <pc:picChg chg="add mod">
          <ac:chgData name="亮佑 郭" userId="0ac4c1b3aead664f" providerId="LiveId" clId="{6D0249C2-CDB6-4B5A-AD3A-51DACC1CBF54}" dt="2025-03-02T04:26:15.826" v="1084" actId="1076"/>
          <ac:picMkLst>
            <pc:docMk/>
            <pc:sldMk cId="3472544154" sldId="256"/>
            <ac:picMk id="5" creationId="{9196E4C0-5E3D-B757-7AC4-4B4BEFDDBF51}"/>
          </ac:picMkLst>
        </pc:picChg>
      </pc:sldChg>
      <pc:sldChg chg="addSp modSp mod">
        <pc:chgData name="亮佑 郭" userId="0ac4c1b3aead664f" providerId="LiveId" clId="{6D0249C2-CDB6-4B5A-AD3A-51DACC1CBF54}" dt="2025-03-01T14:44:49.924" v="1037" actId="1076"/>
        <pc:sldMkLst>
          <pc:docMk/>
          <pc:sldMk cId="1791802273" sldId="281"/>
        </pc:sldMkLst>
        <pc:spChg chg="add mod">
          <ac:chgData name="亮佑 郭" userId="0ac4c1b3aead664f" providerId="LiveId" clId="{6D0249C2-CDB6-4B5A-AD3A-51DACC1CBF54}" dt="2025-03-01T14:44:47.444" v="1036" actId="1076"/>
          <ac:spMkLst>
            <pc:docMk/>
            <pc:sldMk cId="1791802273" sldId="281"/>
            <ac:spMk id="4" creationId="{8097CCF3-78C5-4A6F-26DD-27D59587E832}"/>
          </ac:spMkLst>
        </pc:spChg>
        <pc:spChg chg="add mod">
          <ac:chgData name="亮佑 郭" userId="0ac4c1b3aead664f" providerId="LiveId" clId="{6D0249C2-CDB6-4B5A-AD3A-51DACC1CBF54}" dt="2025-03-01T14:41:30.366" v="1010" actId="1076"/>
          <ac:spMkLst>
            <pc:docMk/>
            <pc:sldMk cId="1791802273" sldId="281"/>
            <ac:spMk id="6" creationId="{F71DA522-15EA-8E8C-BACE-A90A0F8C967E}"/>
          </ac:spMkLst>
        </pc:spChg>
        <pc:spChg chg="add mod">
          <ac:chgData name="亮佑 郭" userId="0ac4c1b3aead664f" providerId="LiveId" clId="{6D0249C2-CDB6-4B5A-AD3A-51DACC1CBF54}" dt="2025-03-01T14:44:49.924" v="1037" actId="1076"/>
          <ac:spMkLst>
            <pc:docMk/>
            <pc:sldMk cId="1791802273" sldId="281"/>
            <ac:spMk id="7" creationId="{2C941493-C624-8C48-27EB-C0F503973BB5}"/>
          </ac:spMkLst>
        </pc:spChg>
      </pc:sldChg>
      <pc:sldChg chg="addSp modSp mod">
        <pc:chgData name="亮佑 郭" userId="0ac4c1b3aead664f" providerId="LiveId" clId="{6D0249C2-CDB6-4B5A-AD3A-51DACC1CBF54}" dt="2025-03-01T13:22:29.785" v="637" actId="1076"/>
        <pc:sldMkLst>
          <pc:docMk/>
          <pc:sldMk cId="2918753784" sldId="282"/>
        </pc:sldMkLst>
        <pc:spChg chg="add mod">
          <ac:chgData name="亮佑 郭" userId="0ac4c1b3aead664f" providerId="LiveId" clId="{6D0249C2-CDB6-4B5A-AD3A-51DACC1CBF54}" dt="2025-03-01T13:22:27.665" v="636" actId="1076"/>
          <ac:spMkLst>
            <pc:docMk/>
            <pc:sldMk cId="2918753784" sldId="282"/>
            <ac:spMk id="6" creationId="{DB53811A-7063-5697-427B-B64DFB7568FD}"/>
          </ac:spMkLst>
        </pc:spChg>
        <pc:picChg chg="mod">
          <ac:chgData name="亮佑 郭" userId="0ac4c1b3aead664f" providerId="LiveId" clId="{6D0249C2-CDB6-4B5A-AD3A-51DACC1CBF54}" dt="2025-03-01T13:22:29.785" v="637" actId="1076"/>
          <ac:picMkLst>
            <pc:docMk/>
            <pc:sldMk cId="2918753784" sldId="282"/>
            <ac:picMk id="3" creationId="{00000000-0000-0000-0000-000000000000}"/>
          </ac:picMkLst>
        </pc:picChg>
        <pc:picChg chg="add mod">
          <ac:chgData name="亮佑 郭" userId="0ac4c1b3aead664f" providerId="LiveId" clId="{6D0249C2-CDB6-4B5A-AD3A-51DACC1CBF54}" dt="2025-03-01T13:22:25.505" v="635" actId="1076"/>
          <ac:picMkLst>
            <pc:docMk/>
            <pc:sldMk cId="2918753784" sldId="282"/>
            <ac:picMk id="5" creationId="{94E6D5E5-C5E8-FF5D-0A3A-D19B5BE6E68B}"/>
          </ac:picMkLst>
        </pc:picChg>
      </pc:sldChg>
      <pc:sldChg chg="addSp delSp modSp mod">
        <pc:chgData name="亮佑 郭" userId="0ac4c1b3aead664f" providerId="LiveId" clId="{6D0249C2-CDB6-4B5A-AD3A-51DACC1CBF54}" dt="2025-03-01T12:25:09.212" v="155" actId="1076"/>
        <pc:sldMkLst>
          <pc:docMk/>
          <pc:sldMk cId="1961476027" sldId="284"/>
        </pc:sldMkLst>
        <pc:picChg chg="add mod">
          <ac:chgData name="亮佑 郭" userId="0ac4c1b3aead664f" providerId="LiveId" clId="{6D0249C2-CDB6-4B5A-AD3A-51DACC1CBF54}" dt="2025-03-01T12:23:24.962" v="129" actId="14100"/>
          <ac:picMkLst>
            <pc:docMk/>
            <pc:sldMk cId="1961476027" sldId="284"/>
            <ac:picMk id="3" creationId="{04446FD3-72FC-2FB2-D9D0-3434673BB43B}"/>
          </ac:picMkLst>
        </pc:picChg>
        <pc:picChg chg="add del mod">
          <ac:chgData name="亮佑 郭" userId="0ac4c1b3aead664f" providerId="LiveId" clId="{6D0249C2-CDB6-4B5A-AD3A-51DACC1CBF54}" dt="2025-03-01T12:23:42.535" v="133" actId="478"/>
          <ac:picMkLst>
            <pc:docMk/>
            <pc:sldMk cId="1961476027" sldId="284"/>
            <ac:picMk id="6" creationId="{48718938-DA83-AFF4-B8E4-B5A4E3167AB2}"/>
          </ac:picMkLst>
        </pc:picChg>
        <pc:picChg chg="mod">
          <ac:chgData name="亮佑 郭" userId="0ac4c1b3aead664f" providerId="LiveId" clId="{6D0249C2-CDB6-4B5A-AD3A-51DACC1CBF54}" dt="2025-03-01T12:25:09.212" v="155" actId="1076"/>
          <ac:picMkLst>
            <pc:docMk/>
            <pc:sldMk cId="1961476027" sldId="284"/>
            <ac:picMk id="9" creationId="{00000000-0000-0000-0000-000000000000}"/>
          </ac:picMkLst>
        </pc:picChg>
        <pc:picChg chg="del mod">
          <ac:chgData name="亮佑 郭" userId="0ac4c1b3aead664f" providerId="LiveId" clId="{6D0249C2-CDB6-4B5A-AD3A-51DACC1CBF54}" dt="2025-03-01T12:22:43.472" v="116" actId="478"/>
          <ac:picMkLst>
            <pc:docMk/>
            <pc:sldMk cId="1961476027" sldId="284"/>
            <ac:picMk id="10" creationId="{00000000-0000-0000-0000-000000000000}"/>
          </ac:picMkLst>
        </pc:picChg>
        <pc:picChg chg="del mod">
          <ac:chgData name="亮佑 郭" userId="0ac4c1b3aead664f" providerId="LiveId" clId="{6D0249C2-CDB6-4B5A-AD3A-51DACC1CBF54}" dt="2025-03-01T12:22:59.411" v="122" actId="21"/>
          <ac:picMkLst>
            <pc:docMk/>
            <pc:sldMk cId="1961476027" sldId="284"/>
            <ac:picMk id="11" creationId="{00000000-0000-0000-0000-000000000000}"/>
          </ac:picMkLst>
        </pc:picChg>
        <pc:picChg chg="add mod">
          <ac:chgData name="亮佑 郭" userId="0ac4c1b3aead664f" providerId="LiveId" clId="{6D0249C2-CDB6-4B5A-AD3A-51DACC1CBF54}" dt="2025-03-01T12:24:08.192" v="136" actId="1076"/>
          <ac:picMkLst>
            <pc:docMk/>
            <pc:sldMk cId="1961476027" sldId="284"/>
            <ac:picMk id="12" creationId="{E87E09B1-C1C6-99A5-5ABA-DDD842AF361A}"/>
          </ac:picMkLst>
        </pc:picChg>
        <pc:picChg chg="add mod">
          <ac:chgData name="亮佑 郭" userId="0ac4c1b3aead664f" providerId="LiveId" clId="{6D0249C2-CDB6-4B5A-AD3A-51DACC1CBF54}" dt="2025-03-01T12:24:29.989" v="143" actId="1076"/>
          <ac:picMkLst>
            <pc:docMk/>
            <pc:sldMk cId="1961476027" sldId="284"/>
            <ac:picMk id="14" creationId="{3FD878A2-2B05-28B7-4839-3F3C71FE1F22}"/>
          </ac:picMkLst>
        </pc:picChg>
      </pc:sldChg>
      <pc:sldChg chg="addSp delSp modSp new mod">
        <pc:chgData name="亮佑 郭" userId="0ac4c1b3aead664f" providerId="LiveId" clId="{6D0249C2-CDB6-4B5A-AD3A-51DACC1CBF54}" dt="2025-03-02T04:20:23.311" v="1069" actId="20577"/>
        <pc:sldMkLst>
          <pc:docMk/>
          <pc:sldMk cId="3609315435" sldId="288"/>
        </pc:sldMkLst>
        <pc:spChg chg="mod">
          <ac:chgData name="亮佑 郭" userId="0ac4c1b3aead664f" providerId="LiveId" clId="{6D0249C2-CDB6-4B5A-AD3A-51DACC1CBF54}" dt="2025-03-01T12:24:36.822" v="144"/>
          <ac:spMkLst>
            <pc:docMk/>
            <pc:sldMk cId="3609315435" sldId="288"/>
            <ac:spMk id="2" creationId="{93DBDA2A-9D5F-65B2-42E1-FFC85E5716A9}"/>
          </ac:spMkLst>
        </pc:spChg>
        <pc:spChg chg="mod">
          <ac:chgData name="亮佑 郭" userId="0ac4c1b3aead664f" providerId="LiveId" clId="{6D0249C2-CDB6-4B5A-AD3A-51DACC1CBF54}" dt="2025-03-02T04:20:23.311" v="1069" actId="20577"/>
          <ac:spMkLst>
            <pc:docMk/>
            <pc:sldMk cId="3609315435" sldId="288"/>
            <ac:spMk id="3" creationId="{3D391326-D7A3-972A-DAD0-9B2FDFC06F41}"/>
          </ac:spMkLst>
        </pc:spChg>
        <pc:picChg chg="add mod">
          <ac:chgData name="亮佑 郭" userId="0ac4c1b3aead664f" providerId="LiveId" clId="{6D0249C2-CDB6-4B5A-AD3A-51DACC1CBF54}" dt="2025-03-01T12:25:18.123" v="159" actId="1076"/>
          <ac:picMkLst>
            <pc:docMk/>
            <pc:sldMk cId="3609315435" sldId="288"/>
            <ac:picMk id="4" creationId="{5741FEA9-4F29-FF06-659D-3FB934F207A9}"/>
          </ac:picMkLst>
        </pc:picChg>
        <pc:picChg chg="add del mod">
          <ac:chgData name="亮佑 郭" userId="0ac4c1b3aead664f" providerId="LiveId" clId="{6D0249C2-CDB6-4B5A-AD3A-51DACC1CBF54}" dt="2025-03-01T12:23:16.055" v="127" actId="478"/>
          <ac:picMkLst>
            <pc:docMk/>
            <pc:sldMk cId="3609315435" sldId="288"/>
            <ac:picMk id="11" creationId="{00000000-0000-0000-0000-000000000000}"/>
          </ac:picMkLst>
        </pc:picChg>
      </pc:sldChg>
      <pc:sldChg chg="addSp delSp modSp new mod">
        <pc:chgData name="亮佑 郭" userId="0ac4c1b3aead664f" providerId="LiveId" clId="{6D0249C2-CDB6-4B5A-AD3A-51DACC1CBF54}" dt="2025-03-02T13:07:04.964" v="1468" actId="1076"/>
        <pc:sldMkLst>
          <pc:docMk/>
          <pc:sldMk cId="607302404" sldId="289"/>
        </pc:sldMkLst>
        <pc:spChg chg="mod">
          <ac:chgData name="亮佑 郭" userId="0ac4c1b3aead664f" providerId="LiveId" clId="{6D0249C2-CDB6-4B5A-AD3A-51DACC1CBF54}" dt="2025-03-01T12:24:38.041" v="145"/>
          <ac:spMkLst>
            <pc:docMk/>
            <pc:sldMk cId="607302404" sldId="289"/>
            <ac:spMk id="2" creationId="{C7F71CDE-D6F8-DDBA-1DF9-46AD1F74E039}"/>
          </ac:spMkLst>
        </pc:spChg>
        <pc:spChg chg="del">
          <ac:chgData name="亮佑 郭" userId="0ac4c1b3aead664f" providerId="LiveId" clId="{6D0249C2-CDB6-4B5A-AD3A-51DACC1CBF54}" dt="2025-03-01T12:25:28.516" v="161"/>
          <ac:spMkLst>
            <pc:docMk/>
            <pc:sldMk cId="607302404" sldId="289"/>
            <ac:spMk id="3" creationId="{1E7291FA-C8A8-1A79-C2DD-50875A81219A}"/>
          </ac:spMkLst>
        </pc:spChg>
        <pc:spChg chg="add del mod">
          <ac:chgData name="亮佑 郭" userId="0ac4c1b3aead664f" providerId="LiveId" clId="{6D0249C2-CDB6-4B5A-AD3A-51DACC1CBF54}" dt="2025-03-01T12:30:34.958" v="173"/>
          <ac:spMkLst>
            <pc:docMk/>
            <pc:sldMk cId="607302404" sldId="289"/>
            <ac:spMk id="5" creationId="{5F77B2ED-A6E9-D096-C89D-203BBD1309D2}"/>
          </ac:spMkLst>
        </pc:spChg>
        <pc:spChg chg="add mod">
          <ac:chgData name="亮佑 郭" userId="0ac4c1b3aead664f" providerId="LiveId" clId="{6D0249C2-CDB6-4B5A-AD3A-51DACC1CBF54}" dt="2025-03-02T13:07:04.964" v="1468" actId="1076"/>
          <ac:spMkLst>
            <pc:docMk/>
            <pc:sldMk cId="607302404" sldId="289"/>
            <ac:spMk id="6" creationId="{F1B6DDEF-642D-29AB-F060-2C8869EAA1F4}"/>
          </ac:spMkLst>
        </pc:spChg>
        <pc:picChg chg="add mod">
          <ac:chgData name="亮佑 郭" userId="0ac4c1b3aead664f" providerId="LiveId" clId="{6D0249C2-CDB6-4B5A-AD3A-51DACC1CBF54}" dt="2025-03-01T12:25:32.743" v="163" actId="14100"/>
          <ac:picMkLst>
            <pc:docMk/>
            <pc:sldMk cId="607302404" sldId="289"/>
            <ac:picMk id="4" creationId="{A1D057D6-DC39-1357-E773-EBAFE63EACD8}"/>
          </ac:picMkLst>
        </pc:picChg>
      </pc:sldChg>
      <pc:sldChg chg="addSp delSp modSp new mod">
        <pc:chgData name="亮佑 郭" userId="0ac4c1b3aead664f" providerId="LiveId" clId="{6D0249C2-CDB6-4B5A-AD3A-51DACC1CBF54}" dt="2025-03-02T13:07:28.303" v="1492" actId="20577"/>
        <pc:sldMkLst>
          <pc:docMk/>
          <pc:sldMk cId="1302444796" sldId="290"/>
        </pc:sldMkLst>
        <pc:spChg chg="mod">
          <ac:chgData name="亮佑 郭" userId="0ac4c1b3aead664f" providerId="LiveId" clId="{6D0249C2-CDB6-4B5A-AD3A-51DACC1CBF54}" dt="2025-03-01T12:25:55.427" v="169" actId="1076"/>
          <ac:spMkLst>
            <pc:docMk/>
            <pc:sldMk cId="1302444796" sldId="290"/>
            <ac:spMk id="2" creationId="{D8126450-EBC4-B91D-77A2-4D350FE905B7}"/>
          </ac:spMkLst>
        </pc:spChg>
        <pc:spChg chg="del">
          <ac:chgData name="亮佑 郭" userId="0ac4c1b3aead664f" providerId="LiveId" clId="{6D0249C2-CDB6-4B5A-AD3A-51DACC1CBF54}" dt="2025-03-01T12:25:46.805" v="164" actId="22"/>
          <ac:spMkLst>
            <pc:docMk/>
            <pc:sldMk cId="1302444796" sldId="290"/>
            <ac:spMk id="3" creationId="{B9209836-6949-F366-13C8-F77C783DE049}"/>
          </ac:spMkLst>
        </pc:spChg>
        <pc:spChg chg="add mod">
          <ac:chgData name="亮佑 郭" userId="0ac4c1b3aead664f" providerId="LiveId" clId="{6D0249C2-CDB6-4B5A-AD3A-51DACC1CBF54}" dt="2025-03-02T13:07:28.303" v="1492" actId="20577"/>
          <ac:spMkLst>
            <pc:docMk/>
            <pc:sldMk cId="1302444796" sldId="290"/>
            <ac:spMk id="6" creationId="{1ACC9EE2-1A1B-F64C-037C-37D79C10F091}"/>
          </ac:spMkLst>
        </pc:spChg>
        <pc:picChg chg="add mod ord">
          <ac:chgData name="亮佑 郭" userId="0ac4c1b3aead664f" providerId="LiveId" clId="{6D0249C2-CDB6-4B5A-AD3A-51DACC1CBF54}" dt="2025-03-01T12:30:53.152" v="174" actId="1076"/>
          <ac:picMkLst>
            <pc:docMk/>
            <pc:sldMk cId="1302444796" sldId="290"/>
            <ac:picMk id="5" creationId="{30575999-B37B-04FD-0D20-820268306B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05ABF-D590-45D6-9362-AC05D4E152AF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014AC-05A3-4B18-9167-9264044A34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8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014AC-05A3-4B18-9167-9264044A34F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89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751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85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15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00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44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7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0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6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10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48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9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AA258-0090-479D-81AE-6C5E423E63D8}" type="datetimeFigureOut">
              <a:rPr lang="zh-TW" altLang="en-US" smtClean="0"/>
              <a:t>2025/3/2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6D2D6-8EB8-414D-8E8E-8D2B26DE4C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86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實驗一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96E4C0-5E3D-B757-7AC4-4B4BEFDD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695" y="3744875"/>
            <a:ext cx="2318610" cy="13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1-2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60" y="1690688"/>
            <a:ext cx="7382905" cy="6858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008" y="3016251"/>
            <a:ext cx="6385178" cy="2707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097CCF3-78C5-4A6F-26DD-27D59587E832}"/>
                  </a:ext>
                </a:extLst>
              </p:cNvPr>
              <p:cNvSpPr txBox="1"/>
              <p:nvPr/>
            </p:nvSpPr>
            <p:spPr>
              <a:xfrm>
                <a:off x="1538127" y="2626642"/>
                <a:ext cx="1571584" cy="448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097CCF3-78C5-4A6F-26DD-27D59587E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27" y="2626642"/>
                <a:ext cx="1571584" cy="448071"/>
              </a:xfrm>
              <a:prstGeom prst="rect">
                <a:avLst/>
              </a:prstGeom>
              <a:blipFill>
                <a:blip r:embed="rId4"/>
                <a:stretch>
                  <a:fillRect l="-5039" t="-1370" r="-2326" b="-12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71DA522-15EA-8E8C-BACE-A90A0F8C967E}"/>
                  </a:ext>
                </a:extLst>
              </p:cNvPr>
              <p:cNvSpPr txBox="1"/>
              <p:nvPr/>
            </p:nvSpPr>
            <p:spPr>
              <a:xfrm>
                <a:off x="1538127" y="3304105"/>
                <a:ext cx="2682786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71DA522-15EA-8E8C-BACE-A90A0F8C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27" y="3304105"/>
                <a:ext cx="2682786" cy="573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C941493-C624-8C48-27EB-C0F503973BB5}"/>
                  </a:ext>
                </a:extLst>
              </p:cNvPr>
              <p:cNvSpPr txBox="1"/>
              <p:nvPr/>
            </p:nvSpPr>
            <p:spPr>
              <a:xfrm>
                <a:off x="1538127" y="4106795"/>
                <a:ext cx="2581529" cy="665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C941493-C624-8C48-27EB-C0F50397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27" y="4106795"/>
                <a:ext cx="2581529" cy="665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80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1-2(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688247" cy="64014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289" y="2583752"/>
            <a:ext cx="8307421" cy="38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1-2(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688247" cy="64014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2692400"/>
            <a:ext cx="3888803" cy="3581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53" y="2692400"/>
            <a:ext cx="3888803" cy="3581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906" y="2692400"/>
            <a:ext cx="4040494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0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1-2(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688247" cy="6401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79" y="2451100"/>
            <a:ext cx="4481776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0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1-2(</a:t>
            </a:r>
            <a:r>
              <a:rPr lang="zh-TW" altLang="en-US" dirty="0"/>
              <a:t>實體驗證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688247" cy="640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64" y="2687312"/>
            <a:ext cx="4663054" cy="38401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58" y="2687312"/>
            <a:ext cx="4663054" cy="38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71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1-3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20" y="2788342"/>
            <a:ext cx="4586380" cy="357905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563641" cy="733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38200" y="3188856"/>
                <a:ext cx="6130433" cy="2519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𝑓𝑜𝑟𝑚𝑢𝑙𝑎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88856"/>
                <a:ext cx="6130433" cy="2519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76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1-3(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54" y="1690688"/>
            <a:ext cx="11019746" cy="10399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98" y="2730591"/>
            <a:ext cx="7905780" cy="41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1-3(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54" y="1690688"/>
            <a:ext cx="11019746" cy="10399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0083"/>
            <a:ext cx="3999123" cy="3683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09" y="2730590"/>
            <a:ext cx="3998023" cy="36819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61" y="2730083"/>
            <a:ext cx="3998573" cy="368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4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1-3(</a:t>
            </a:r>
            <a:r>
              <a:rPr lang="zh-TW" altLang="en-US" dirty="0"/>
              <a:t>實體驗證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54" y="1690688"/>
            <a:ext cx="11019746" cy="103990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93" y="2624402"/>
            <a:ext cx="4797703" cy="40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3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1-4(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0" y="1690688"/>
            <a:ext cx="11505499" cy="9839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2" y="2674655"/>
            <a:ext cx="5060391" cy="400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68404" y="3776646"/>
                <a:ext cx="4870384" cy="1944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𝑓𝑜𝑟𝑚𝑢𝑙𝑎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04" y="3776646"/>
                <a:ext cx="4870384" cy="1944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25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124492" y="3074003"/>
                <a:ext cx="4785420" cy="2899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∵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0 −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endParaRPr lang="en-US" altLang="zh-TW" b="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492" y="3074003"/>
                <a:ext cx="4785420" cy="28997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92" y="1805992"/>
            <a:ext cx="6563641" cy="70494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02" y="2626244"/>
            <a:ext cx="4628218" cy="35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8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1-4(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0" y="1690688"/>
            <a:ext cx="11505499" cy="98396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72" y="2674655"/>
            <a:ext cx="6790875" cy="398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3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1-4(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0" y="1690688"/>
            <a:ext cx="11505499" cy="9839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50" y="3016251"/>
            <a:ext cx="3571631" cy="32893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81" y="3016251"/>
            <a:ext cx="3565419" cy="328357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33" y="3011113"/>
            <a:ext cx="3570998" cy="32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1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1-4(</a:t>
            </a:r>
            <a:r>
              <a:rPr lang="zh-TW" altLang="en-US" dirty="0"/>
              <a:t>實體驗證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0" y="1690688"/>
            <a:ext cx="11505499" cy="9839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15" y="2812676"/>
            <a:ext cx="4644768" cy="38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71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1-4(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69" y="1554501"/>
            <a:ext cx="11163081" cy="90332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-1" t="6941" r="-191"/>
          <a:stretch/>
        </p:blipFill>
        <p:spPr>
          <a:xfrm>
            <a:off x="2150669" y="2550695"/>
            <a:ext cx="7233961" cy="36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0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1-4(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69" y="1554501"/>
            <a:ext cx="11163081" cy="90332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0064"/>
            <a:ext cx="3887042" cy="3579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41" y="2880064"/>
            <a:ext cx="3887042" cy="35797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72" y="2880064"/>
            <a:ext cx="3887042" cy="35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9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1-4(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69" y="1554501"/>
            <a:ext cx="11163081" cy="9033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311" y="2595727"/>
            <a:ext cx="6339377" cy="38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1-4(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8922" r="-51"/>
          <a:stretch/>
        </p:blipFill>
        <p:spPr>
          <a:xfrm>
            <a:off x="1112975" y="1782128"/>
            <a:ext cx="8841735" cy="5409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E6D5E5-C5E8-FF5D-0A3A-D19B5BE6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29" y="2513351"/>
            <a:ext cx="5608394" cy="33334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B53811A-7063-5697-427B-B64DFB7568FD}"/>
              </a:ext>
            </a:extLst>
          </p:cNvPr>
          <p:cNvSpPr txBox="1"/>
          <p:nvPr/>
        </p:nvSpPr>
        <p:spPr>
          <a:xfrm>
            <a:off x="3147827" y="6037088"/>
            <a:ext cx="535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以上圖結果判斷，輸出訊號穩態電壓等比例降低。</a:t>
            </a:r>
          </a:p>
        </p:txBody>
      </p:sp>
    </p:spTree>
    <p:extLst>
      <p:ext uri="{BB962C8B-B14F-4D97-AF65-F5344CB8AC3E}">
        <p14:creationId xmlns:p14="http://schemas.microsoft.com/office/powerpoint/2010/main" val="2918753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0850"/>
            <a:ext cx="5922640" cy="3596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46232" y="150119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已完成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2008"/>
            <a:ext cx="4485774" cy="4830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4446FD3-72FC-2FB2-D9D0-3434673BB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2388"/>
            <a:ext cx="6208130" cy="3438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87E09B1-C1C6-99A5-5ABA-DDD842AF3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67733"/>
            <a:ext cx="6977342" cy="43211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FD878A2-2B05-28B7-4839-3F3C71FE1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214" y="3818113"/>
            <a:ext cx="10379586" cy="8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76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BDA2A-9D5F-65B2-42E1-FFC85E57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391326-D7A3-972A-DAD0-9B2FDFC0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3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高增益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高輸入阻抗 低輸出阻抗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輸出和輸入訊號成正比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高共模抑制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低噪音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41FEA9-4F29-FF06-659D-3FB934F2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2541"/>
            <a:ext cx="4485774" cy="4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15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71CDE-D6F8-DDBA-1DF9-46AD1F74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1D057D6-DC39-1357-E773-EBAFE63EA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95372"/>
            <a:ext cx="5598585" cy="366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1B6DDEF-642D-29AB-F060-2C8869EAA1F4}"/>
                  </a:ext>
                </a:extLst>
              </p:cNvPr>
              <p:cNvSpPr txBox="1"/>
              <p:nvPr/>
            </p:nvSpPr>
            <p:spPr>
              <a:xfrm>
                <a:off x="1097280" y="2167186"/>
                <a:ext cx="8212975" cy="1418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rgbClr val="404040"/>
                    </a:solidFill>
                    <a:latin typeface="KaTeX_Main"/>
                  </a:rPr>
                  <a:t>通過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rgbClr val="404040"/>
                    </a:solidFill>
                    <a:latin typeface="KaTeX_Main"/>
                  </a:rPr>
                  <a:t>輸入正端，</a:t>
                </a:r>
                <a:r>
                  <a:rPr lang="en-US" altLang="zh-TW" dirty="0">
                    <a:solidFill>
                      <a:srgbClr val="40404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rgbClr val="404040"/>
                    </a:solidFill>
                    <a:latin typeface="KaTeX_Main"/>
                  </a:rPr>
                  <a:t>通過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rgbClr val="404040"/>
                    </a:solidFill>
                    <a:latin typeface="KaTeX_Main"/>
                  </a:rPr>
                  <a:t>輸入負端，再用回授電阻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zh-TW" alt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連接</m:t>
                    </m:r>
                    <m:r>
                      <a:rPr lang="zh-TW" altLang="en-US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正負</m:t>
                    </m:r>
                  </m:oMath>
                </a14:m>
                <a:r>
                  <a:rPr lang="zh-TW" altLang="en-US" b="0" i="0" dirty="0">
                    <a:solidFill>
                      <a:srgbClr val="404040"/>
                    </a:solidFill>
                    <a:effectLst/>
                    <a:latin typeface="KaTeX_Main"/>
                  </a:rPr>
                  <a:t>兩端，其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zh-TW" alt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則為</m:t>
                    </m:r>
                    <m:f>
                      <m:fPr>
                        <m:ctrlPr>
                          <a:rPr lang="en-US" altLang="zh-TW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TW" b="0" i="0" dirty="0">
                  <a:solidFill>
                    <a:srgbClr val="404040"/>
                  </a:solidFill>
                  <a:effectLst/>
                  <a:latin typeface="KaTeX_Main"/>
                </a:endParaRPr>
              </a:p>
              <a:p>
                <a:r>
                  <a:rPr lang="zh-TW" altLang="en-US" b="0" i="0" dirty="0">
                    <a:solidFill>
                      <a:srgbClr val="404040"/>
                    </a:solidFill>
                    <a:effectLst/>
                    <a:latin typeface="KaTeX_Main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40404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404040"/>
                    </a:solidFill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TW" altLang="en-US" b="0" i="0" dirty="0">
                    <a:solidFill>
                      <a:srgbClr val="404040"/>
                    </a:solidFill>
                    <a:effectLst/>
                    <a:latin typeface="KaTeX_Main"/>
                  </a:rPr>
                  <a:t>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zh-TW" altLang="en-US" b="0" i="0" dirty="0">
                    <a:solidFill>
                      <a:srgbClr val="404040"/>
                    </a:solidFill>
                    <a:effectLst/>
                    <a:latin typeface="KaTeX_Main"/>
                  </a:rPr>
                  <a:t>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US" altLang="zh-TW" b="0" i="0" dirty="0">
                    <a:solidFill>
                      <a:srgbClr val="404040"/>
                    </a:solidFill>
                    <a:effectLst/>
                    <a:latin typeface="KaTeX_Main"/>
                  </a:rPr>
                </a:br>
                <a:endParaRPr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1B6DDEF-642D-29AB-F060-2C8869EAA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67186"/>
                <a:ext cx="8212975" cy="1418145"/>
              </a:xfrm>
              <a:prstGeom prst="rect">
                <a:avLst/>
              </a:prstGeom>
              <a:blipFill>
                <a:blip r:embed="rId3"/>
                <a:stretch>
                  <a:fillRect l="-594" t="-21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30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1-1 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71" y="1825625"/>
            <a:ext cx="10505397" cy="8032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972" y="2763837"/>
            <a:ext cx="6834508" cy="34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19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26450-EBC4-B91D-77A2-4D350FE9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24"/>
            <a:ext cx="10515600" cy="1325563"/>
          </a:xfrm>
        </p:spPr>
        <p:txBody>
          <a:bodyPr/>
          <a:lstStyle/>
          <a:p>
            <a:r>
              <a:rPr lang="zh-TW" altLang="en-US" dirty="0"/>
              <a:t>問題討論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575999-B37B-04FD-0D20-820268306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74" y="1446655"/>
            <a:ext cx="6375863" cy="48806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CC9EE2-1A1B-F64C-037C-37D79C10F091}"/>
              </a:ext>
            </a:extLst>
          </p:cNvPr>
          <p:cNvSpPr txBox="1"/>
          <p:nvPr/>
        </p:nvSpPr>
        <p:spPr>
          <a:xfrm>
            <a:off x="964274" y="2002973"/>
            <a:ext cx="856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微分器會輸出輸入訊號的導數</a:t>
            </a:r>
            <a:r>
              <a:rPr lang="en-US" altLang="zh-TW" dirty="0"/>
              <a:t>(</a:t>
            </a:r>
            <a:r>
              <a:rPr lang="zh-TW" altLang="en-US" dirty="0"/>
              <a:t>斜率</a:t>
            </a:r>
            <a:r>
              <a:rPr lang="en-US" altLang="zh-TW" dirty="0"/>
              <a:t>)</a:t>
            </a:r>
            <a:r>
              <a:rPr lang="zh-TW" altLang="en-US" dirty="0"/>
              <a:t>值，而三角波上升斜率和下降斜率為正值和負值，所以微分器在上升段會輸出恆正值、下降段會輸出恆負值，交替出現形成方波。</a:t>
            </a:r>
          </a:p>
        </p:txBody>
      </p:sp>
    </p:spTree>
    <p:extLst>
      <p:ext uri="{BB962C8B-B14F-4D97-AF65-F5344CB8AC3E}">
        <p14:creationId xmlns:p14="http://schemas.microsoft.com/office/powerpoint/2010/main" val="1302444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4848"/>
            <a:ext cx="9183382" cy="8097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-241" t="4780" r="241" b="-4780"/>
          <a:stretch/>
        </p:blipFill>
        <p:spPr>
          <a:xfrm>
            <a:off x="2098935" y="2374586"/>
            <a:ext cx="7994130" cy="42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2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4848"/>
            <a:ext cx="9183382" cy="80973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5" y="2890411"/>
            <a:ext cx="3396715" cy="31282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844" y="2890410"/>
            <a:ext cx="3396716" cy="31282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58" y="2890410"/>
            <a:ext cx="3396717" cy="31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14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4848"/>
            <a:ext cx="9183382" cy="8097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28" y="2463800"/>
            <a:ext cx="4447301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1-1(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71" y="1825625"/>
            <a:ext cx="10505397" cy="803275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6" y="3073400"/>
            <a:ext cx="3638062" cy="3350480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36" y="3073399"/>
            <a:ext cx="3638064" cy="335048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006" y="3073399"/>
            <a:ext cx="3638064" cy="33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6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1-1(</a:t>
            </a:r>
            <a:r>
              <a:rPr lang="zh-TW" altLang="en-US" dirty="0"/>
              <a:t>實體驗證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71" y="1825625"/>
            <a:ext cx="10505397" cy="8032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96" y="2930663"/>
            <a:ext cx="4638672" cy="38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1-1(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6688"/>
            <a:ext cx="10515600" cy="102036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74" y="2457057"/>
            <a:ext cx="9546343" cy="41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2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1-1(</a:t>
            </a:r>
            <a:r>
              <a:rPr lang="zh-TW" altLang="en-US" dirty="0"/>
              <a:t>軟體模擬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6688"/>
            <a:ext cx="10515600" cy="102036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8" y="2762251"/>
            <a:ext cx="3613001" cy="3327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14" y="2762251"/>
            <a:ext cx="3613001" cy="3327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15" y="2762251"/>
            <a:ext cx="3613485" cy="33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9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1-1(</a:t>
            </a:r>
            <a:r>
              <a:rPr lang="zh-TW" altLang="en-US" dirty="0"/>
              <a:t>實體驗證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6688"/>
            <a:ext cx="10515600" cy="10203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36" y="2567572"/>
            <a:ext cx="4292524" cy="35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7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1-2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60" y="1690688"/>
            <a:ext cx="7382905" cy="6858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848" y="2376584"/>
            <a:ext cx="3412235" cy="3803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344674" y="2694700"/>
                <a:ext cx="5726760" cy="34444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TW" altLang="en-US" b="0" dirty="0"/>
                  <a:t>的值即是將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b="0" dirty="0"/>
                  <a:t>的值依照不同的電阻進行線性組合並取負號的結果。</a:t>
                </a:r>
                <a:endParaRPr lang="en-US" altLang="zh-TW" b="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74" y="2694700"/>
                <a:ext cx="5726760" cy="3444404"/>
              </a:xfrm>
              <a:prstGeom prst="rect">
                <a:avLst/>
              </a:prstGeom>
              <a:blipFill>
                <a:blip r:embed="rId4"/>
                <a:stretch>
                  <a:fillRect l="-2556" r="-2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697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423</Words>
  <Application>Microsoft Office PowerPoint</Application>
  <PresentationFormat>寬螢幕</PresentationFormat>
  <Paragraphs>66</Paragraphs>
  <Slides>33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KaTeX_Main</vt:lpstr>
      <vt:lpstr>Arial</vt:lpstr>
      <vt:lpstr>Calibri</vt:lpstr>
      <vt:lpstr>Calibri Light</vt:lpstr>
      <vt:lpstr>Cambria Math</vt:lpstr>
      <vt:lpstr>Office 佈景主題</vt:lpstr>
      <vt:lpstr>實驗一</vt:lpstr>
      <vt:lpstr>實驗1-1</vt:lpstr>
      <vt:lpstr>實驗1-1 (軟體模擬)</vt:lpstr>
      <vt:lpstr>實驗1-1(軟體模擬)</vt:lpstr>
      <vt:lpstr>實驗1-1(實體驗證)</vt:lpstr>
      <vt:lpstr>實驗1-1(軟體模擬)</vt:lpstr>
      <vt:lpstr>實驗1-1(軟體模擬)</vt:lpstr>
      <vt:lpstr>實驗1-1(實體驗證)</vt:lpstr>
      <vt:lpstr>實驗1-2</vt:lpstr>
      <vt:lpstr>實驗1-2</vt:lpstr>
      <vt:lpstr>實驗1-2(軟體模擬)</vt:lpstr>
      <vt:lpstr>實驗1-2(軟體模擬)</vt:lpstr>
      <vt:lpstr>實驗1-2(軟體模擬)</vt:lpstr>
      <vt:lpstr>實驗1-2(實體驗證)</vt:lpstr>
      <vt:lpstr>實驗1-3</vt:lpstr>
      <vt:lpstr>實驗1-3(軟體模擬)</vt:lpstr>
      <vt:lpstr>實驗1-3(軟體模擬)</vt:lpstr>
      <vt:lpstr>實驗1-3(實體驗證)</vt:lpstr>
      <vt:lpstr>實驗1-4(軟體模擬)</vt:lpstr>
      <vt:lpstr>實驗1-4(軟體模擬)</vt:lpstr>
      <vt:lpstr>實驗1-4(軟體模擬)</vt:lpstr>
      <vt:lpstr>實驗1-4(實體驗證)</vt:lpstr>
      <vt:lpstr>實驗1-4(軟體模擬)</vt:lpstr>
      <vt:lpstr>實驗1-4(軟體模擬)</vt:lpstr>
      <vt:lpstr>實驗1-4(軟體模擬)</vt:lpstr>
      <vt:lpstr>實驗1-4(軟體模擬)</vt:lpstr>
      <vt:lpstr>問題討論</vt:lpstr>
      <vt:lpstr>問題討論</vt:lpstr>
      <vt:lpstr>問題討論</vt:lpstr>
      <vt:lpstr>問題討論</vt:lpstr>
      <vt:lpstr>問題討論</vt:lpstr>
      <vt:lpstr>問題討論</vt:lpstr>
      <vt:lpstr>問題討論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實驗一</dc:title>
  <dc:creator>葉一</dc:creator>
  <cp:lastModifiedBy>亮佑 郭</cp:lastModifiedBy>
  <cp:revision>20</cp:revision>
  <dcterms:created xsi:type="dcterms:W3CDTF">2025-02-27T08:29:16Z</dcterms:created>
  <dcterms:modified xsi:type="dcterms:W3CDTF">2025-03-02T13:07:52Z</dcterms:modified>
</cp:coreProperties>
</file>